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301" r:id="rId3"/>
    <p:sldId id="302" r:id="rId4"/>
    <p:sldId id="303" r:id="rId5"/>
    <p:sldId id="304" r:id="rId6"/>
    <p:sldId id="305" r:id="rId7"/>
    <p:sldId id="306" r:id="rId8"/>
    <p:sldId id="307" r:id="rId9"/>
    <p:sldId id="308" r:id="rId10"/>
    <p:sldId id="309" r:id="rId11"/>
    <p:sldId id="310" r:id="rId12"/>
    <p:sldId id="311" r:id="rId13"/>
    <p:sldId id="312" r:id="rId14"/>
    <p:sldId id="314" r:id="rId15"/>
    <p:sldId id="313" r:id="rId16"/>
    <p:sldId id="315" r:id="rId17"/>
    <p:sldId id="316" r:id="rId18"/>
    <p:sldId id="285" r:id="rId19"/>
    <p:sldId id="288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49"/>
    <p:restoredTop sz="94559"/>
  </p:normalViewPr>
  <p:slideViewPr>
    <p:cSldViewPr snapToGrid="0" snapToObjects="1">
      <p:cViewPr varScale="1">
        <p:scale>
          <a:sx n="93" d="100"/>
          <a:sy n="93" d="100"/>
        </p:scale>
        <p:origin x="216" y="592"/>
      </p:cViewPr>
      <p:guideLst/>
    </p:cSldViewPr>
  </p:slideViewPr>
  <p:outlineViewPr>
    <p:cViewPr>
      <p:scale>
        <a:sx n="33" d="100"/>
        <a:sy n="33" d="100"/>
      </p:scale>
      <p:origin x="0" y="-80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85973D-80FB-D640-8A30-363E645E96AF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FACE53-2ED6-E24B-BCB4-28346DDCA47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648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5031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359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1569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8158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28731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2821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7962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0897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4296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0363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352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31D09-69D1-7048-A488-4F0918173349}" type="datetimeFigureOut">
              <a:rPr kumimoji="1" lang="zh-CN" altLang="en-US" smtClean="0"/>
              <a:t>2018/8/2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97D2D-66B6-4E40-8440-3F8EC9BDC18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2002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&#21160;&#29289;&#22253;&#30340;&#29482;@piginzoo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zhuanlan.zhihu.com/knowledgegraph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qq547276542/Agriculture_KnowledgeGraph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zhuanlan.zhihu.com/knowledgegraph" TargetMode="External"/><Relationship Id="rId4" Type="http://schemas.openxmlformats.org/officeDocument/2006/relationships/hyperlink" Target="http://www.dataguru.cn/my/index/" TargetMode="External"/><Relationship Id="rId5" Type="http://schemas.openxmlformats.org/officeDocument/2006/relationships/hyperlink" Target="http://greedyai.com/" TargetMode="External"/><Relationship Id="rId6" Type="http://schemas.openxmlformats.org/officeDocument/2006/relationships/hyperlink" Target="https://github.com/qq547276542/Agriculture_KnowledgeGraph" TargetMode="External"/><Relationship Id="rId7" Type="http://schemas.openxmlformats.org/officeDocument/2006/relationships/hyperlink" Target="https://github.com/SimmerChan/KG-demo-for-movie" TargetMode="External"/><Relationship Id="rId8" Type="http://schemas.openxmlformats.org/officeDocument/2006/relationships/hyperlink" Target="http://openkg.cn/tool/eb483ee4-3be1-4d4b-974d-970d35307e8d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zhuanlan.zhihu.com/p/3640487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知识图谱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2018.8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hlinkClick r:id="rId2"/>
              </a:rPr>
              <a:t>动物园的猪</a:t>
            </a:r>
            <a:r>
              <a:rPr kumimoji="1" lang="en-US" altLang="zh-CN" dirty="0" smtClean="0">
                <a:hlinkClick r:id="rId2"/>
              </a:rPr>
              <a:t>@piginzoo.com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917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mtClean="0"/>
              <a:t>SPARQL</a:t>
            </a:r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48677" y="1825625"/>
            <a:ext cx="889464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673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SPARQL</a:t>
            </a:r>
            <a:r>
              <a:rPr kumimoji="1" lang="zh-CN" altLang="en-US" dirty="0" smtClean="0"/>
              <a:t> </a:t>
            </a:r>
            <a:r>
              <a:rPr kumimoji="1" lang="mr-IN" altLang="zh-CN" dirty="0" smtClean="0"/>
              <a:t>–</a:t>
            </a:r>
            <a:r>
              <a:rPr kumimoji="1" lang="zh-CN" altLang="en-US" dirty="0" smtClean="0"/>
              <a:t> 例子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5839" y="1825625"/>
            <a:ext cx="81003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70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知识抽取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092268" cy="443721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5574" y="519146"/>
            <a:ext cx="5584938" cy="329471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5574" y="3909293"/>
            <a:ext cx="5370653" cy="2745856"/>
          </a:xfrm>
          <a:prstGeom prst="rect">
            <a:avLst/>
          </a:prstGeom>
        </p:spPr>
      </p:pic>
      <p:cxnSp>
        <p:nvCxnSpPr>
          <p:cNvPr id="8" name="直线连接符 7"/>
          <p:cNvCxnSpPr/>
          <p:nvPr/>
        </p:nvCxnSpPr>
        <p:spPr>
          <a:xfrm>
            <a:off x="5370653" y="519146"/>
            <a:ext cx="23150" cy="5823781"/>
          </a:xfrm>
          <a:prstGeom prst="line">
            <a:avLst/>
          </a:prstGeom>
          <a:ln w="63500">
            <a:solidFill>
              <a:schemeClr val="accent5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3784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KBQA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9773" y="1825625"/>
            <a:ext cx="747245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591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看一个例子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hlinkClick r:id="rId2"/>
              </a:rPr>
              <a:t>Prestege</a:t>
            </a:r>
            <a:r>
              <a:rPr kumimoji="1" lang="en-US" altLang="zh-CN" dirty="0">
                <a:hlinkClick r:id="rId2"/>
              </a:rPr>
              <a:t> </a:t>
            </a:r>
            <a:r>
              <a:rPr kumimoji="1" lang="en-US" altLang="zh-CN" dirty="0" smtClean="0">
                <a:hlinkClick r:id="rId2"/>
              </a:rPr>
              <a:t> demo</a:t>
            </a:r>
          </a:p>
          <a:p>
            <a:r>
              <a:rPr kumimoji="1" lang="en-US" altLang="zh-CN" dirty="0" smtClean="0">
                <a:hlinkClick r:id="rId2"/>
              </a:rPr>
              <a:t>https</a:t>
            </a:r>
            <a:r>
              <a:rPr kumimoji="1" lang="en-US" altLang="zh-CN" dirty="0">
                <a:hlinkClick r:id="rId2"/>
              </a:rPr>
              <a:t>://</a:t>
            </a:r>
            <a:r>
              <a:rPr kumimoji="1" lang="en-US" altLang="zh-CN" dirty="0" smtClean="0">
                <a:hlinkClick r:id="rId2"/>
              </a:rPr>
              <a:t>zhuanlan.zhihu.com/knowledgegraph</a:t>
            </a:r>
            <a:r>
              <a:rPr kumimoji="1" lang="zh-CN" altLang="en-US" dirty="0" smtClean="0"/>
              <a:t> 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49701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gss1.bdstatic.com/-vo3dSag_xI4khGkpoWK1HF6hhy/baike/w%3D268%3Bg%3D0/sign=34603c7dc55c1038247ec9c48a2af42e/0eb30f2442a7d93315a5d814ae4bd11373f00143.jpg"/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12025746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61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真实世界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209309" y="3754582"/>
            <a:ext cx="10771909" cy="4930054"/>
          </a:xfrm>
        </p:spPr>
        <p:txBody>
          <a:bodyPr>
            <a:normAutofit/>
          </a:bodyPr>
          <a:lstStyle/>
          <a:p>
            <a:r>
              <a:rPr kumimoji="1" lang="en-US" altLang="zh-CN" sz="8000" dirty="0" smtClean="0"/>
              <a:t>Neo</a:t>
            </a:r>
          </a:p>
          <a:p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47713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neo4j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没有概念层</a:t>
            </a:r>
            <a:endParaRPr kumimoji="1" lang="en-US" altLang="zh-CN" dirty="0" smtClean="0"/>
          </a:p>
          <a:p>
            <a:r>
              <a:rPr kumimoji="1" lang="en-US" altLang="zh-CN" dirty="0" smtClean="0"/>
              <a:t>Label</a:t>
            </a:r>
          </a:p>
          <a:p>
            <a:r>
              <a:rPr kumimoji="1" lang="en-US" altLang="zh-CN" dirty="0" smtClean="0"/>
              <a:t>Node, Relation</a:t>
            </a:r>
          </a:p>
          <a:p>
            <a:r>
              <a:rPr kumimoji="1" lang="en-US" altLang="zh-CN" dirty="0" smtClean="0"/>
              <a:t>Cypher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94249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例子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股票信息</a:t>
            </a:r>
            <a:r>
              <a:rPr kumimoji="1" lang="en-US" altLang="zh-CN" dirty="0" smtClean="0"/>
              <a:t>(</a:t>
            </a:r>
            <a:r>
              <a:rPr kumimoji="1" lang="en-US" altLang="zh-CN" dirty="0" err="1" smtClean="0"/>
              <a:t>greedyai</a:t>
            </a:r>
            <a:r>
              <a:rPr kumimoji="1" lang="en-US" altLang="zh-CN" dirty="0" smtClean="0"/>
              <a:t>):</a:t>
            </a:r>
            <a:r>
              <a:rPr kumimoji="1" lang="zh-CN" altLang="en-US" dirty="0" smtClean="0"/>
              <a:t> </a:t>
            </a:r>
            <a:r>
              <a:rPr kumimoji="1" lang="en-US" altLang="zh-CN" sz="2000" dirty="0" smtClean="0"/>
              <a:t>/Users/</a:t>
            </a:r>
            <a:r>
              <a:rPr kumimoji="1" lang="en-US" altLang="zh-CN" sz="2000" dirty="0" err="1" smtClean="0"/>
              <a:t>piginzoo</a:t>
            </a:r>
            <a:r>
              <a:rPr kumimoji="1" lang="en-US" altLang="zh-CN" sz="2000" dirty="0" smtClean="0"/>
              <a:t>/workspace/sandbox/</a:t>
            </a:r>
            <a:r>
              <a:rPr kumimoji="1" lang="en-US" altLang="zh-CN" sz="2000" dirty="0" err="1" smtClean="0"/>
              <a:t>greedai</a:t>
            </a:r>
            <a:r>
              <a:rPr kumimoji="1" lang="zh-CN" altLang="en-US" sz="2000" dirty="0" smtClean="0"/>
              <a:t> </a:t>
            </a:r>
            <a:endParaRPr kumimoji="1" lang="en-US" altLang="zh-CN" sz="2000" dirty="0"/>
          </a:p>
          <a:p>
            <a:r>
              <a:rPr kumimoji="1" lang="zh-CN" altLang="en-US" dirty="0" smtClean="0"/>
              <a:t>王者荣耀：</a:t>
            </a:r>
            <a:r>
              <a:rPr kumimoji="1" lang="en-US" altLang="zh-CN" dirty="0" err="1" smtClean="0"/>
              <a:t>dataguru</a:t>
            </a:r>
            <a:endParaRPr kumimoji="1" lang="en-US" altLang="zh-CN" dirty="0" smtClean="0"/>
          </a:p>
          <a:p>
            <a:r>
              <a:rPr kumimoji="1" lang="zh-CN" altLang="en-US" dirty="0" smtClean="0"/>
              <a:t>农业知识库：</a:t>
            </a:r>
            <a:r>
              <a:rPr kumimoji="1" lang="en-US" altLang="zh-CN" dirty="0">
                <a:hlinkClick r:id="rId2"/>
              </a:rPr>
              <a:t>https://</a:t>
            </a:r>
            <a:r>
              <a:rPr kumimoji="1" lang="en-US" altLang="zh-CN" dirty="0" smtClean="0">
                <a:hlinkClick r:id="rId2"/>
              </a:rPr>
              <a:t>github.com/qq547276542/Agriculture_KnowledgeGraph</a:t>
            </a:r>
            <a:r>
              <a:rPr kumimoji="1" lang="en-US" altLang="zh-CN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44650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43946" y="1445780"/>
            <a:ext cx="10515600" cy="1325563"/>
          </a:xfrm>
        </p:spPr>
        <p:txBody>
          <a:bodyPr>
            <a:normAutofit/>
          </a:bodyPr>
          <a:lstStyle/>
          <a:p>
            <a:r>
              <a:rPr kumimoji="1" lang="en-US" altLang="zh-CN" sz="7200" b="1" dirty="0" smtClean="0"/>
              <a:t>QA</a:t>
            </a:r>
            <a:endParaRPr kumimoji="1" lang="zh-CN" altLang="en-US" sz="7200" b="1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944" y="3318478"/>
            <a:ext cx="2894111" cy="238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939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参考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251364" y="1451553"/>
            <a:ext cx="8569036" cy="4810702"/>
          </a:xfrm>
        </p:spPr>
        <p:txBody>
          <a:bodyPr>
            <a:noAutofit/>
          </a:bodyPr>
          <a:lstStyle/>
          <a:p>
            <a:r>
              <a:rPr lang="zh-CN" altLang="en-US" dirty="0" smtClean="0"/>
              <a:t>文章</a:t>
            </a:r>
            <a:endParaRPr lang="en-US" altLang="zh-CN" dirty="0" smtClean="0"/>
          </a:p>
          <a:p>
            <a:pPr lvl="1"/>
            <a:r>
              <a:rPr lang="en-US" altLang="zh-CN" dirty="0">
                <a:hlinkClick r:id="rId2"/>
              </a:rPr>
              <a:t>https://</a:t>
            </a:r>
            <a:r>
              <a:rPr lang="en-US" altLang="zh-CN" dirty="0" smtClean="0">
                <a:hlinkClick r:id="rId2"/>
              </a:rPr>
              <a:t>zhuanlan.zhihu.com/p/36404872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en-US" altLang="zh-CN" dirty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zhuanlan.zhihu.com/knowledgegraph</a:t>
            </a:r>
            <a:r>
              <a:rPr lang="zh-CN" altLang="en-US" dirty="0" smtClean="0"/>
              <a:t> </a:t>
            </a:r>
            <a:endParaRPr lang="en-US" altLang="zh-CN" dirty="0"/>
          </a:p>
          <a:p>
            <a:r>
              <a:rPr lang="zh-CN" altLang="en-US" dirty="0" smtClean="0"/>
              <a:t>福利：</a:t>
            </a:r>
            <a:endParaRPr lang="zh-CN" altLang="en-US" dirty="0"/>
          </a:p>
          <a:p>
            <a:pPr lvl="1"/>
            <a:r>
              <a:rPr lang="en-US" altLang="zh-CN" sz="2000" dirty="0">
                <a:hlinkClick r:id="rId4"/>
              </a:rPr>
              <a:t>http://www.dataguru.cn/my/index/ </a:t>
            </a:r>
          </a:p>
          <a:p>
            <a:pPr lvl="1"/>
            <a:r>
              <a:rPr lang="zh-CN" altLang="en-US" sz="2000" dirty="0"/>
              <a:t>动物园的猪 密码是</a:t>
            </a:r>
            <a:r>
              <a:rPr lang="en-US" altLang="zh-CN" sz="2000" dirty="0" smtClean="0"/>
              <a:t>Welcome1</a:t>
            </a:r>
            <a:endParaRPr lang="en-US" altLang="zh-CN" sz="2000" dirty="0"/>
          </a:p>
          <a:p>
            <a:pPr lvl="1"/>
            <a:r>
              <a:rPr lang="en-US" altLang="zh-CN" sz="2000" dirty="0">
                <a:hlinkClick r:id="rId5"/>
              </a:rPr>
              <a:t>http://greedyai.com/</a:t>
            </a:r>
          </a:p>
          <a:p>
            <a:pPr lvl="1"/>
            <a:r>
              <a:rPr lang="is-IS" altLang="zh-CN" sz="2000" dirty="0"/>
              <a:t>5798521288 </a:t>
            </a:r>
            <a:r>
              <a:rPr lang="zh-CN" altLang="is-IS" sz="2000" dirty="0"/>
              <a:t>密码是</a:t>
            </a:r>
            <a:r>
              <a:rPr lang="is-IS" altLang="zh-CN" sz="2000" dirty="0" smtClean="0"/>
              <a:t>a615f680</a:t>
            </a:r>
            <a:endParaRPr lang="is-IS" altLang="zh-CN" sz="2000" dirty="0"/>
          </a:p>
          <a:p>
            <a:pPr lvl="1"/>
            <a:r>
              <a:rPr lang="zh-CN" altLang="en-US" sz="2000" dirty="0" smtClean="0"/>
              <a:t>百度</a:t>
            </a:r>
            <a:r>
              <a:rPr lang="zh-CN" altLang="en-US" sz="2000" dirty="0"/>
              <a:t>云盘：机器学习</a:t>
            </a:r>
            <a:r>
              <a:rPr lang="en-US" altLang="zh-CN" sz="2000" dirty="0"/>
              <a:t>/NLP/</a:t>
            </a:r>
            <a:r>
              <a:rPr lang="zh-CN" altLang="en-US" sz="2000" dirty="0"/>
              <a:t>知识图谱更新完</a:t>
            </a:r>
            <a:r>
              <a:rPr lang="zh-CN" altLang="en-US" sz="2000" dirty="0" smtClean="0"/>
              <a:t>正版</a:t>
            </a:r>
            <a:endParaRPr lang="en-US" altLang="zh-CN" sz="2000" dirty="0" smtClean="0"/>
          </a:p>
          <a:p>
            <a:r>
              <a:rPr lang="zh-CN" altLang="en-US" dirty="0" smtClean="0"/>
              <a:t>开源项目：</a:t>
            </a:r>
            <a:endParaRPr lang="en-US" altLang="zh-CN" dirty="0" smtClean="0"/>
          </a:p>
          <a:p>
            <a:pPr lvl="1"/>
            <a:r>
              <a:rPr kumimoji="1" lang="en-US" altLang="zh-CN" sz="2000" dirty="0">
                <a:hlinkClick r:id="rId6"/>
              </a:rPr>
              <a:t>https://</a:t>
            </a:r>
            <a:r>
              <a:rPr kumimoji="1" lang="en-US" altLang="zh-CN" sz="2000" dirty="0" smtClean="0">
                <a:hlinkClick r:id="rId6"/>
              </a:rPr>
              <a:t>github.com/qq547276542/Agriculture_KnowledgeGraph</a:t>
            </a:r>
            <a:r>
              <a:rPr kumimoji="1" lang="zh-CN" altLang="en-US" sz="2000" dirty="0" smtClean="0"/>
              <a:t> </a:t>
            </a:r>
            <a:endParaRPr kumimoji="1" lang="en-US" altLang="zh-CN" sz="2000" dirty="0" smtClean="0"/>
          </a:p>
          <a:p>
            <a:pPr lvl="1"/>
            <a:r>
              <a:rPr kumimoji="1" lang="en-US" altLang="zh-CN" sz="2000" dirty="0">
                <a:hlinkClick r:id="rId7"/>
              </a:rPr>
              <a:t>https://</a:t>
            </a:r>
            <a:r>
              <a:rPr kumimoji="1" lang="en-US" altLang="zh-CN" sz="2000" dirty="0" smtClean="0">
                <a:hlinkClick r:id="rId7"/>
              </a:rPr>
              <a:t>github.com/SimmerChan/KG-demo-for-movie</a:t>
            </a:r>
            <a:r>
              <a:rPr kumimoji="1" lang="zh-CN" altLang="en-US" sz="2000" dirty="0" smtClean="0"/>
              <a:t> </a:t>
            </a:r>
            <a:endParaRPr kumimoji="1" lang="en-US" altLang="zh-CN" sz="2000" dirty="0" smtClean="0"/>
          </a:p>
          <a:p>
            <a:pPr lvl="1"/>
            <a:r>
              <a:rPr kumimoji="1" lang="mr-IN" altLang="zh-CN" sz="2000" dirty="0">
                <a:hlinkClick r:id="rId8"/>
              </a:rPr>
              <a:t>http://</a:t>
            </a:r>
            <a:r>
              <a:rPr kumimoji="1" lang="mr-IN" altLang="zh-CN" sz="2000" dirty="0" smtClean="0">
                <a:hlinkClick r:id="rId8"/>
              </a:rPr>
              <a:t>openkg.cn/tool/eb483ee4-3be1-4d4b-974d-970d35307e8d</a:t>
            </a:r>
            <a:r>
              <a:rPr kumimoji="1" lang="en-US" altLang="zh-CN" sz="2000" dirty="0" smtClean="0"/>
              <a:t> </a:t>
            </a:r>
          </a:p>
          <a:p>
            <a:pPr lvl="1"/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825240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52775"/>
            <a:ext cx="12192000" cy="315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821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开放知识图谱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846" y="1825625"/>
            <a:ext cx="84583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1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知识表示历史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855" y="1766575"/>
            <a:ext cx="3522290" cy="441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232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RDF</a:t>
            </a:r>
            <a:r>
              <a:rPr kumimoji="1" lang="zh-CN" altLang="en-US" dirty="0" smtClean="0"/>
              <a:t> 三元组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444" y="1825625"/>
            <a:ext cx="960711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952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68"/>
            <a:ext cx="12192000" cy="6848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15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RDFS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Schema</a:t>
            </a:r>
            <a:endParaRPr kumimoji="1"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15769"/>
            <a:ext cx="10515600" cy="417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406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OWL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RDFS</a:t>
            </a:r>
            <a:r>
              <a:rPr kumimoji="1" lang="zh-CN" altLang="en-US" dirty="0" smtClean="0"/>
              <a:t>的扩展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11135"/>
            <a:ext cx="10515600" cy="378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9524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OWL</a:t>
            </a:r>
            <a:r>
              <a:rPr kumimoji="1" lang="zh-CN" altLang="en-US" dirty="0" smtClean="0"/>
              <a:t> </a:t>
            </a:r>
            <a:r>
              <a:rPr kumimoji="1" lang="mr-IN" altLang="zh-CN" dirty="0" smtClean="0"/>
              <a:t>–</a:t>
            </a:r>
            <a:r>
              <a:rPr kumimoji="1" lang="zh-CN" altLang="en-US" dirty="0" smtClean="0"/>
              <a:t> 例子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0231" y="1825625"/>
            <a:ext cx="78915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577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4610</TotalTime>
  <Words>133</Words>
  <Application>Microsoft Macintosh PowerPoint</Application>
  <PresentationFormat>宽屏</PresentationFormat>
  <Paragraphs>41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4" baseType="lpstr">
      <vt:lpstr>DengXian</vt:lpstr>
      <vt:lpstr>DengXian Light</vt:lpstr>
      <vt:lpstr>Mangal</vt:lpstr>
      <vt:lpstr>Arial</vt:lpstr>
      <vt:lpstr>Office 主题</vt:lpstr>
      <vt:lpstr>知识图谱</vt:lpstr>
      <vt:lpstr>PowerPoint 演示文稿</vt:lpstr>
      <vt:lpstr>开放知识图谱</vt:lpstr>
      <vt:lpstr>知识表示历史</vt:lpstr>
      <vt:lpstr>RDF 三元组</vt:lpstr>
      <vt:lpstr>PowerPoint 演示文稿</vt:lpstr>
      <vt:lpstr>RDFS - Schema</vt:lpstr>
      <vt:lpstr>OWL - RDFS的扩展</vt:lpstr>
      <vt:lpstr>OWL – 例子</vt:lpstr>
      <vt:lpstr>SPARQL</vt:lpstr>
      <vt:lpstr>SPARQL – 例子</vt:lpstr>
      <vt:lpstr>知识抽取</vt:lpstr>
      <vt:lpstr>KBQA</vt:lpstr>
      <vt:lpstr>看一个例子</vt:lpstr>
      <vt:lpstr>真实世界</vt:lpstr>
      <vt:lpstr>neo4j</vt:lpstr>
      <vt:lpstr>例子</vt:lpstr>
      <vt:lpstr>QA</vt:lpstr>
      <vt:lpstr>参考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172</cp:revision>
  <dcterms:created xsi:type="dcterms:W3CDTF">2018-07-18T13:22:10Z</dcterms:created>
  <dcterms:modified xsi:type="dcterms:W3CDTF">2018-08-02T14:56:20Z</dcterms:modified>
</cp:coreProperties>
</file>

<file path=docProps/thumbnail.jpeg>
</file>